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GRATIS · 64 ÍCONOS · 100% EDITABLES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1234440"/>
            <a:ext cx="8229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Íconos editables</a:t>
            </a:r>
            <a:endParaRPr lang="en-US" sz="4000" dirty="0"/>
          </a:p>
          <a:p>
            <a:pPr algn="ctr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PowerPoint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Formas nativas de PowerPoint: cambia color, tamaño y borde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perder calidad. Sin imágenes, sin fuentes raras.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911096" y="3703320"/>
            <a:ext cx="566928" cy="566928"/>
          </a:xfrm>
          <a:prstGeom prst="heart">
            <a:avLst/>
          </a:prstGeom>
          <a:solidFill>
            <a:srgbClr val="E94E87"/>
          </a:solidFill>
          <a:ln/>
        </p:spPr>
      </p:sp>
      <p:sp>
        <p:nvSpPr>
          <p:cNvPr id="6" name="Shape 4"/>
          <p:cNvSpPr/>
          <p:nvPr/>
        </p:nvSpPr>
        <p:spPr>
          <a:xfrm>
            <a:off x="2862072" y="3703320"/>
            <a:ext cx="566928" cy="566928"/>
          </a:xfrm>
          <a:prstGeom prst="lightningBolt">
            <a:avLst/>
          </a:prstGeom>
          <a:solidFill>
            <a:srgbClr val="2563EB"/>
          </a:solidFill>
          <a:ln/>
        </p:spPr>
      </p:sp>
      <p:sp>
        <p:nvSpPr>
          <p:cNvPr id="7" name="Shape 5"/>
          <p:cNvSpPr/>
          <p:nvPr/>
        </p:nvSpPr>
        <p:spPr>
          <a:xfrm>
            <a:off x="3813048" y="3703320"/>
            <a:ext cx="566928" cy="566928"/>
          </a:xfrm>
          <a:prstGeom prst="star5">
            <a:avLst/>
          </a:prstGeom>
          <a:solidFill>
            <a:srgbClr val="7C3AED"/>
          </a:solidFill>
          <a:ln/>
        </p:spPr>
      </p:sp>
      <p:sp>
        <p:nvSpPr>
          <p:cNvPr id="8" name="Shape 6"/>
          <p:cNvSpPr/>
          <p:nvPr/>
        </p:nvSpPr>
        <p:spPr>
          <a:xfrm>
            <a:off x="4764024" y="3703320"/>
            <a:ext cx="566928" cy="566928"/>
          </a:xfrm>
          <a:prstGeom prst="cloud">
            <a:avLst/>
          </a:prstGeom>
          <a:solidFill>
            <a:srgbClr val="0891B2"/>
          </a:solidFill>
          <a:ln/>
        </p:spPr>
      </p:sp>
      <p:sp>
        <p:nvSpPr>
          <p:cNvPr id="9" name="Shape 7"/>
          <p:cNvSpPr/>
          <p:nvPr/>
        </p:nvSpPr>
        <p:spPr>
          <a:xfrm>
            <a:off x="5715000" y="3703320"/>
            <a:ext cx="566928" cy="566928"/>
          </a:xfrm>
          <a:prstGeom prst="gear6">
            <a:avLst/>
          </a:prstGeom>
          <a:solidFill>
            <a:srgbClr val="059669"/>
          </a:solidFill>
          <a:ln/>
        </p:spPr>
      </p:sp>
      <p:sp>
        <p:nvSpPr>
          <p:cNvPr id="10" name="Shape 8"/>
          <p:cNvSpPr/>
          <p:nvPr/>
        </p:nvSpPr>
        <p:spPr>
          <a:xfrm>
            <a:off x="6665976" y="3703320"/>
            <a:ext cx="566928" cy="566928"/>
          </a:xfrm>
          <a:prstGeom prst="rightArrow">
            <a:avLst/>
          </a:prstGeom>
          <a:solidFill>
            <a:srgbClr val="D97706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 — Comunicación de alto impacto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usar estos íconos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1234440"/>
            <a:ext cx="2606040" cy="1920240"/>
          </a:xfrm>
          <a:prstGeom prst="roundRect">
            <a:avLst>
              <a:gd name="adj" fmla="val 4286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85800" y="1463040"/>
            <a:ext cx="457200" cy="457200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20116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Copia y pega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23774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Selecciona el ícono que necesitas y pégalo en tu presentación. Es una forma nativa de PowerPoint.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91840" y="1234440"/>
            <a:ext cx="2606040" cy="1920240"/>
          </a:xfrm>
          <a:prstGeom prst="roundRect">
            <a:avLst>
              <a:gd name="adj" fmla="val 4286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520440" y="1463040"/>
            <a:ext cx="457200" cy="457200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10" name="Text 8"/>
          <p:cNvSpPr/>
          <p:nvPr/>
        </p:nvSpPr>
        <p:spPr>
          <a:xfrm>
            <a:off x="352044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520440" y="20116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Cambia el color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520440" y="23774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 derecho → Formato de forma → Relleno. Usa los colores de tu marca.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126480" y="1234440"/>
            <a:ext cx="2606040" cy="1920240"/>
          </a:xfrm>
          <a:prstGeom prst="roundRect">
            <a:avLst>
              <a:gd name="adj" fmla="val 4286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55080" y="1463040"/>
            <a:ext cx="457200" cy="457200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15" name="Text 13"/>
          <p:cNvSpPr/>
          <p:nvPr/>
        </p:nvSpPr>
        <p:spPr>
          <a:xfrm>
            <a:off x="635508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55080" y="20116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 sin miedo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355080" y="23774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formas vectoriales: agrándalas o achícalas sin que se pixelen jamás.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352044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mismo ícono, tres marcas distintas: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886200"/>
            <a:ext cx="640080" cy="548640"/>
          </a:xfrm>
          <a:prstGeom prst="cloudCallout">
            <a:avLst/>
          </a:prstGeom>
          <a:solidFill>
            <a:srgbClr val="E94E87"/>
          </a:solidFill>
          <a:ln/>
        </p:spPr>
      </p:sp>
      <p:sp>
        <p:nvSpPr>
          <p:cNvPr id="20" name="Shape 18"/>
          <p:cNvSpPr/>
          <p:nvPr/>
        </p:nvSpPr>
        <p:spPr>
          <a:xfrm>
            <a:off x="1417320" y="3886200"/>
            <a:ext cx="640080" cy="548640"/>
          </a:xfrm>
          <a:prstGeom prst="cloudCallout">
            <a:avLst/>
          </a:prstGeom>
          <a:solidFill>
            <a:srgbClr val="2563EB"/>
          </a:solidFill>
          <a:ln/>
        </p:spPr>
      </p:sp>
      <p:sp>
        <p:nvSpPr>
          <p:cNvPr id="21" name="Shape 19"/>
          <p:cNvSpPr/>
          <p:nvPr/>
        </p:nvSpPr>
        <p:spPr>
          <a:xfrm>
            <a:off x="2286000" y="3886200"/>
            <a:ext cx="640080" cy="548640"/>
          </a:xfrm>
          <a:prstGeom prst="cloudCallout">
            <a:avLst/>
          </a:prstGeom>
          <a:solidFill>
            <a:srgbClr val="059669"/>
          </a:solidFill>
          <a:ln/>
        </p:spPr>
      </p:sp>
      <p:sp>
        <p:nvSpPr>
          <p:cNvPr id="22" name="Text 20"/>
          <p:cNvSpPr/>
          <p:nvPr/>
        </p:nvSpPr>
        <p:spPr>
          <a:xfrm>
            <a:off x="4023360" y="397764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¿Te sirvieron? Compártelos — hay más recursos gratis en slides.cl/recursos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Flechas y dirección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0" y="411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2366" y="1188720"/>
            <a:ext cx="658368" cy="658368"/>
          </a:xfrm>
          <a:prstGeom prst="rightArrow">
            <a:avLst/>
          </a:prstGeom>
          <a:solidFill>
            <a:srgbClr val="E94E87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Derecha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671066" y="1188720"/>
            <a:ext cx="658368" cy="658368"/>
          </a:xfrm>
          <a:prstGeom prst="leftArrow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14859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Izquierda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99766" y="1188720"/>
            <a:ext cx="658368" cy="658368"/>
          </a:xfrm>
          <a:prstGeom prst="upArrow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25146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Arriba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28466" y="1188720"/>
            <a:ext cx="658368" cy="658368"/>
          </a:xfrm>
          <a:prstGeom prst="downArrow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35433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Abajo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7166" y="1188720"/>
            <a:ext cx="658368" cy="658368"/>
          </a:xfrm>
          <a:prstGeom prst="leftRightArrow">
            <a:avLst/>
          </a:prstGeom>
          <a:solidFill>
            <a:srgbClr val="059669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Doble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785866" y="1188720"/>
            <a:ext cx="658368" cy="658368"/>
          </a:xfrm>
          <a:prstGeom prst="upDownArrow">
            <a:avLst/>
          </a:prstGeom>
          <a:solidFill>
            <a:srgbClr val="D97706"/>
          </a:solidFill>
          <a:ln/>
        </p:spPr>
      </p:sp>
      <p:sp>
        <p:nvSpPr>
          <p:cNvPr id="15" name="Text 13"/>
          <p:cNvSpPr/>
          <p:nvPr/>
        </p:nvSpPr>
        <p:spPr>
          <a:xfrm>
            <a:off x="56007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Vertical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14566" y="1188720"/>
            <a:ext cx="658368" cy="658368"/>
          </a:xfrm>
          <a:prstGeom prst="quadArrow">
            <a:avLst/>
          </a:prstGeom>
          <a:solidFill>
            <a:srgbClr val="E94E87"/>
          </a:solidFill>
          <a:ln/>
        </p:spPr>
      </p:sp>
      <p:sp>
        <p:nvSpPr>
          <p:cNvPr id="17" name="Text 15"/>
          <p:cNvSpPr/>
          <p:nvPr/>
        </p:nvSpPr>
        <p:spPr>
          <a:xfrm>
            <a:off x="66294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Cuádruple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843266" y="1188720"/>
            <a:ext cx="658368" cy="658368"/>
          </a:xfrm>
          <a:prstGeom prst="bentArrow">
            <a:avLst/>
          </a:prstGeom>
          <a:solidFill>
            <a:srgbClr val="2563EB"/>
          </a:solidFill>
          <a:ln/>
        </p:spPr>
      </p:sp>
      <p:sp>
        <p:nvSpPr>
          <p:cNvPr id="19" name="Text 17"/>
          <p:cNvSpPr/>
          <p:nvPr/>
        </p:nvSpPr>
        <p:spPr>
          <a:xfrm>
            <a:off x="76581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Curva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42366" y="3063240"/>
            <a:ext cx="658368" cy="658368"/>
          </a:xfrm>
          <a:prstGeom prst="uturnArrow">
            <a:avLst/>
          </a:prstGeom>
          <a:solidFill>
            <a:srgbClr val="7C3AED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Retorno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570482" y="2962656"/>
            <a:ext cx="859536" cy="859536"/>
          </a:xfrm>
          <a:prstGeom prst="circularArrow">
            <a:avLst/>
          </a:prstGeom>
          <a:solidFill>
            <a:srgbClr val="0891B2"/>
          </a:solidFill>
          <a:ln/>
        </p:spPr>
      </p:sp>
      <p:sp>
        <p:nvSpPr>
          <p:cNvPr id="23" name="Text 21"/>
          <p:cNvSpPr/>
          <p:nvPr/>
        </p:nvSpPr>
        <p:spPr>
          <a:xfrm>
            <a:off x="14859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Circular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699766" y="3063240"/>
            <a:ext cx="658368" cy="658368"/>
          </a:xfrm>
          <a:prstGeom prst="curvedRightArrow">
            <a:avLst/>
          </a:prstGeom>
          <a:solidFill>
            <a:srgbClr val="059669"/>
          </a:solidFill>
          <a:ln/>
        </p:spPr>
      </p:sp>
      <p:sp>
        <p:nvSpPr>
          <p:cNvPr id="25" name="Text 23"/>
          <p:cNvSpPr/>
          <p:nvPr/>
        </p:nvSpPr>
        <p:spPr>
          <a:xfrm>
            <a:off x="25146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Curvada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728466" y="3063240"/>
            <a:ext cx="658368" cy="658368"/>
          </a:xfrm>
          <a:prstGeom prst="curvedUpArrow">
            <a:avLst/>
          </a:prstGeom>
          <a:solidFill>
            <a:srgbClr val="D97706"/>
          </a:solidFill>
          <a:ln/>
        </p:spPr>
      </p:sp>
      <p:sp>
        <p:nvSpPr>
          <p:cNvPr id="27" name="Text 25"/>
          <p:cNvSpPr/>
          <p:nvPr/>
        </p:nvSpPr>
        <p:spPr>
          <a:xfrm>
            <a:off x="35433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Ascendente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7166" y="3063240"/>
            <a:ext cx="658368" cy="658368"/>
          </a:xfrm>
          <a:prstGeom prst="notchedRightArrow">
            <a:avLst/>
          </a:prstGeom>
          <a:solidFill>
            <a:srgbClr val="E94E87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Muescada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785866" y="3063240"/>
            <a:ext cx="658368" cy="658368"/>
          </a:xfrm>
          <a:prstGeom prst="stripedRightArrow">
            <a:avLst/>
          </a:prstGeom>
          <a:solidFill>
            <a:srgbClr val="2563EB"/>
          </a:solidFill>
          <a:ln/>
        </p:spPr>
      </p:sp>
      <p:sp>
        <p:nvSpPr>
          <p:cNvPr id="31" name="Text 29"/>
          <p:cNvSpPr/>
          <p:nvPr/>
        </p:nvSpPr>
        <p:spPr>
          <a:xfrm>
            <a:off x="56007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Rayada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814566" y="3063240"/>
            <a:ext cx="658368" cy="658368"/>
          </a:xfrm>
          <a:prstGeom prst="swooshArrow">
            <a:avLst/>
          </a:prstGeom>
          <a:solidFill>
            <a:srgbClr val="7C3AED"/>
          </a:solidFill>
          <a:ln/>
        </p:spPr>
      </p:sp>
      <p:sp>
        <p:nvSpPr>
          <p:cNvPr id="33" name="Text 31"/>
          <p:cNvSpPr/>
          <p:nvPr/>
        </p:nvSpPr>
        <p:spPr>
          <a:xfrm>
            <a:off x="66294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Swoosh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843266" y="3063240"/>
            <a:ext cx="658368" cy="658368"/>
          </a:xfrm>
          <a:prstGeom prst="leftRightUpArrow">
            <a:avLst/>
          </a:prstGeom>
          <a:solidFill>
            <a:srgbClr val="0891B2"/>
          </a:solidFill>
          <a:ln/>
        </p:spPr>
      </p:sp>
      <p:sp>
        <p:nvSpPr>
          <p:cNvPr id="35" name="Text 33"/>
          <p:cNvSpPr/>
          <p:nvPr/>
        </p:nvSpPr>
        <p:spPr>
          <a:xfrm>
            <a:off x="76581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Triple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863840" y="480060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Símbolos y conceptos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0" y="411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2366" y="1188720"/>
            <a:ext cx="658368" cy="658368"/>
          </a:xfrm>
          <a:prstGeom prst="heart">
            <a:avLst/>
          </a:prstGeom>
          <a:solidFill>
            <a:srgbClr val="E94E87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Corazón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671066" y="1188720"/>
            <a:ext cx="658368" cy="658368"/>
          </a:xfrm>
          <a:prstGeom prst="lightningBolt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14859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Energía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99766" y="1188720"/>
            <a:ext cx="658368" cy="658368"/>
          </a:xfrm>
          <a:prstGeom prst="sun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25146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28466" y="1188720"/>
            <a:ext cx="658368" cy="658368"/>
          </a:xfrm>
          <a:prstGeom prst="moon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35433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Luna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7166" y="1188720"/>
            <a:ext cx="658368" cy="658368"/>
          </a:xfrm>
          <a:prstGeom prst="cloud">
            <a:avLst/>
          </a:prstGeom>
          <a:solidFill>
            <a:srgbClr val="059669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Nube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785866" y="1188720"/>
            <a:ext cx="658368" cy="658368"/>
          </a:xfrm>
          <a:prstGeom prst="star5">
            <a:avLst/>
          </a:prstGeom>
          <a:solidFill>
            <a:srgbClr val="D97706"/>
          </a:solidFill>
          <a:ln/>
        </p:spPr>
      </p:sp>
      <p:sp>
        <p:nvSpPr>
          <p:cNvPr id="15" name="Text 13"/>
          <p:cNvSpPr/>
          <p:nvPr/>
        </p:nvSpPr>
        <p:spPr>
          <a:xfrm>
            <a:off x="56007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Estrella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14566" y="1188720"/>
            <a:ext cx="658368" cy="658368"/>
          </a:xfrm>
          <a:prstGeom prst="donut">
            <a:avLst/>
          </a:prstGeom>
          <a:solidFill>
            <a:srgbClr val="E94E87"/>
          </a:solidFill>
          <a:ln/>
        </p:spPr>
      </p:sp>
      <p:sp>
        <p:nvSpPr>
          <p:cNvPr id="17" name="Text 15"/>
          <p:cNvSpPr/>
          <p:nvPr/>
        </p:nvSpPr>
        <p:spPr>
          <a:xfrm>
            <a:off x="66294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Anillo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843266" y="1188720"/>
            <a:ext cx="658368" cy="658368"/>
          </a:xfrm>
          <a:prstGeom prst="teardrop">
            <a:avLst/>
          </a:prstGeom>
          <a:solidFill>
            <a:srgbClr val="2563EB"/>
          </a:solidFill>
          <a:ln/>
        </p:spPr>
      </p:sp>
      <p:sp>
        <p:nvSpPr>
          <p:cNvPr id="19" name="Text 17"/>
          <p:cNvSpPr/>
          <p:nvPr/>
        </p:nvSpPr>
        <p:spPr>
          <a:xfrm>
            <a:off x="76581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42366" y="3063240"/>
            <a:ext cx="658368" cy="658368"/>
          </a:xfrm>
          <a:prstGeom prst="diamond">
            <a:avLst/>
          </a:prstGeom>
          <a:solidFill>
            <a:srgbClr val="7C3AED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Rombo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671066" y="3063240"/>
            <a:ext cx="658368" cy="658368"/>
          </a:xfrm>
          <a:prstGeom prst="pentagon">
            <a:avLst/>
          </a:prstGeom>
          <a:solidFill>
            <a:srgbClr val="0891B2"/>
          </a:solidFill>
          <a:ln/>
        </p:spPr>
      </p:sp>
      <p:sp>
        <p:nvSpPr>
          <p:cNvPr id="23" name="Text 21"/>
          <p:cNvSpPr/>
          <p:nvPr/>
        </p:nvSpPr>
        <p:spPr>
          <a:xfrm>
            <a:off x="14859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Pentágono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699766" y="3063240"/>
            <a:ext cx="658368" cy="658368"/>
          </a:xfrm>
          <a:prstGeom prst="hexagon">
            <a:avLst/>
          </a:prstGeom>
          <a:solidFill>
            <a:srgbClr val="059669"/>
          </a:solidFill>
          <a:ln/>
        </p:spPr>
      </p:sp>
      <p:sp>
        <p:nvSpPr>
          <p:cNvPr id="25" name="Text 23"/>
          <p:cNvSpPr/>
          <p:nvPr/>
        </p:nvSpPr>
        <p:spPr>
          <a:xfrm>
            <a:off x="25146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Hexágono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728466" y="3063240"/>
            <a:ext cx="658368" cy="658368"/>
          </a:xfrm>
          <a:prstGeom prst="octagon">
            <a:avLst/>
          </a:prstGeom>
          <a:solidFill>
            <a:srgbClr val="D97706"/>
          </a:solidFill>
          <a:ln/>
        </p:spPr>
      </p:sp>
      <p:sp>
        <p:nvSpPr>
          <p:cNvPr id="27" name="Text 25"/>
          <p:cNvSpPr/>
          <p:nvPr/>
        </p:nvSpPr>
        <p:spPr>
          <a:xfrm>
            <a:off x="35433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Octágono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7166" y="3063240"/>
            <a:ext cx="658368" cy="658368"/>
          </a:xfrm>
          <a:prstGeom prst="mathPlus">
            <a:avLst/>
          </a:prstGeom>
          <a:solidFill>
            <a:srgbClr val="E94E87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785866" y="3063240"/>
            <a:ext cx="658368" cy="658368"/>
          </a:xfrm>
          <a:prstGeom prst="noSmoking">
            <a:avLst/>
          </a:prstGeom>
          <a:solidFill>
            <a:srgbClr val="2563EB"/>
          </a:solidFill>
          <a:ln/>
        </p:spPr>
      </p:sp>
      <p:sp>
        <p:nvSpPr>
          <p:cNvPr id="31" name="Text 29"/>
          <p:cNvSpPr/>
          <p:nvPr/>
        </p:nvSpPr>
        <p:spPr>
          <a:xfrm>
            <a:off x="56007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Prohibido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814566" y="3063240"/>
            <a:ext cx="658368" cy="658368"/>
          </a:xfrm>
          <a:prstGeom prst="pie">
            <a:avLst/>
          </a:prstGeom>
          <a:solidFill>
            <a:srgbClr val="7C3AED"/>
          </a:solidFill>
          <a:ln/>
        </p:spPr>
      </p:sp>
      <p:sp>
        <p:nvSpPr>
          <p:cNvPr id="33" name="Text 31"/>
          <p:cNvSpPr/>
          <p:nvPr/>
        </p:nvSpPr>
        <p:spPr>
          <a:xfrm>
            <a:off x="66294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Gráfico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843266" y="3063240"/>
            <a:ext cx="658368" cy="658368"/>
          </a:xfrm>
          <a:prstGeom prst="gear6">
            <a:avLst/>
          </a:prstGeom>
          <a:solidFill>
            <a:srgbClr val="0891B2"/>
          </a:solidFill>
          <a:ln/>
        </p:spPr>
      </p:sp>
      <p:sp>
        <p:nvSpPr>
          <p:cNvPr id="35" name="Text 33"/>
          <p:cNvSpPr/>
          <p:nvPr/>
        </p:nvSpPr>
        <p:spPr>
          <a:xfrm>
            <a:off x="76581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Engranaje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863840" y="480060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Diagramas y procesos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0" y="411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2366" y="1188720"/>
            <a:ext cx="658368" cy="658368"/>
          </a:xfrm>
          <a:prstGeom prst="flowChartProcess">
            <a:avLst/>
          </a:prstGeom>
          <a:solidFill>
            <a:srgbClr val="E94E87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Proceso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671066" y="1188720"/>
            <a:ext cx="658368" cy="658368"/>
          </a:xfrm>
          <a:prstGeom prst="flowChartAlternateProcess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14859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P. alterno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99766" y="1188720"/>
            <a:ext cx="658368" cy="658368"/>
          </a:xfrm>
          <a:prstGeom prst="flowChartDecision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25146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Decisión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28466" y="1188720"/>
            <a:ext cx="658368" cy="658368"/>
          </a:xfrm>
          <a:prstGeom prst="flowChartInputOutpu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35433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Datos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7166" y="1188720"/>
            <a:ext cx="658368" cy="658368"/>
          </a:xfrm>
          <a:prstGeom prst="flowChartDocument">
            <a:avLst/>
          </a:prstGeom>
          <a:solidFill>
            <a:srgbClr val="059669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785866" y="1188720"/>
            <a:ext cx="658368" cy="658368"/>
          </a:xfrm>
          <a:prstGeom prst="flowChartMultidocument">
            <a:avLst/>
          </a:prstGeom>
          <a:solidFill>
            <a:srgbClr val="D97706"/>
          </a:solidFill>
          <a:ln/>
        </p:spPr>
      </p:sp>
      <p:sp>
        <p:nvSpPr>
          <p:cNvPr id="15" name="Text 13"/>
          <p:cNvSpPr/>
          <p:nvPr/>
        </p:nvSpPr>
        <p:spPr>
          <a:xfrm>
            <a:off x="56007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Multidoc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14566" y="1188720"/>
            <a:ext cx="658368" cy="658368"/>
          </a:xfrm>
          <a:prstGeom prst="flowChartTerminator">
            <a:avLst/>
          </a:prstGeom>
          <a:solidFill>
            <a:srgbClr val="E94E87"/>
          </a:solidFill>
          <a:ln/>
        </p:spPr>
      </p:sp>
      <p:sp>
        <p:nvSpPr>
          <p:cNvPr id="17" name="Text 15"/>
          <p:cNvSpPr/>
          <p:nvPr/>
        </p:nvSpPr>
        <p:spPr>
          <a:xfrm>
            <a:off x="66294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Inicio / Fin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843266" y="1188720"/>
            <a:ext cx="658368" cy="658368"/>
          </a:xfrm>
          <a:prstGeom prst="flowChartPreparation">
            <a:avLst/>
          </a:prstGeom>
          <a:solidFill>
            <a:srgbClr val="2563EB"/>
          </a:solidFill>
          <a:ln/>
        </p:spPr>
      </p:sp>
      <p:sp>
        <p:nvSpPr>
          <p:cNvPr id="19" name="Text 17"/>
          <p:cNvSpPr/>
          <p:nvPr/>
        </p:nvSpPr>
        <p:spPr>
          <a:xfrm>
            <a:off x="76581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Preparación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42366" y="3063240"/>
            <a:ext cx="658368" cy="658368"/>
          </a:xfrm>
          <a:prstGeom prst="flowChartManualInput">
            <a:avLst/>
          </a:prstGeom>
          <a:solidFill>
            <a:srgbClr val="7C3AED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Entrada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671066" y="3063240"/>
            <a:ext cx="658368" cy="658368"/>
          </a:xfrm>
          <a:prstGeom prst="flowChartConnector">
            <a:avLst/>
          </a:prstGeom>
          <a:solidFill>
            <a:srgbClr val="0891B2"/>
          </a:solidFill>
          <a:ln/>
        </p:spPr>
      </p:sp>
      <p:sp>
        <p:nvSpPr>
          <p:cNvPr id="23" name="Text 21"/>
          <p:cNvSpPr/>
          <p:nvPr/>
        </p:nvSpPr>
        <p:spPr>
          <a:xfrm>
            <a:off x="14859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Conector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699766" y="3063240"/>
            <a:ext cx="658368" cy="658368"/>
          </a:xfrm>
          <a:prstGeom prst="flowChartMagneticDisk">
            <a:avLst/>
          </a:prstGeom>
          <a:solidFill>
            <a:srgbClr val="059669"/>
          </a:solidFill>
          <a:ln/>
        </p:spPr>
      </p:sp>
      <p:sp>
        <p:nvSpPr>
          <p:cNvPr id="25" name="Text 23"/>
          <p:cNvSpPr/>
          <p:nvPr/>
        </p:nvSpPr>
        <p:spPr>
          <a:xfrm>
            <a:off x="25146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datos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728466" y="3063240"/>
            <a:ext cx="658368" cy="658368"/>
          </a:xfrm>
          <a:prstGeom prst="flowChartInternalStorage">
            <a:avLst/>
          </a:prstGeom>
          <a:solidFill>
            <a:srgbClr val="D97706"/>
          </a:solidFill>
          <a:ln/>
        </p:spPr>
      </p:sp>
      <p:sp>
        <p:nvSpPr>
          <p:cNvPr id="27" name="Text 25"/>
          <p:cNvSpPr/>
          <p:nvPr/>
        </p:nvSpPr>
        <p:spPr>
          <a:xfrm>
            <a:off x="35433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7166" y="3063240"/>
            <a:ext cx="658368" cy="658368"/>
          </a:xfrm>
          <a:prstGeom prst="flowChartDelay">
            <a:avLst/>
          </a:prstGeom>
          <a:solidFill>
            <a:srgbClr val="E94E87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785866" y="3063240"/>
            <a:ext cx="658368" cy="658368"/>
          </a:xfrm>
          <a:prstGeom prst="flowChartDisplay">
            <a:avLst/>
          </a:prstGeom>
          <a:solidFill>
            <a:srgbClr val="2563EB"/>
          </a:solidFill>
          <a:ln/>
        </p:spPr>
      </p:sp>
      <p:sp>
        <p:nvSpPr>
          <p:cNvPr id="31" name="Text 29"/>
          <p:cNvSpPr/>
          <p:nvPr/>
        </p:nvSpPr>
        <p:spPr>
          <a:xfrm>
            <a:off x="56007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Pantalla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814566" y="3063240"/>
            <a:ext cx="658368" cy="658368"/>
          </a:xfrm>
          <a:prstGeom prst="flowChartMerge">
            <a:avLst/>
          </a:prstGeom>
          <a:solidFill>
            <a:srgbClr val="7C3AED"/>
          </a:solidFill>
          <a:ln/>
        </p:spPr>
      </p:sp>
      <p:sp>
        <p:nvSpPr>
          <p:cNvPr id="33" name="Text 31"/>
          <p:cNvSpPr/>
          <p:nvPr/>
        </p:nvSpPr>
        <p:spPr>
          <a:xfrm>
            <a:off x="66294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Unión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843266" y="3063240"/>
            <a:ext cx="658368" cy="658368"/>
          </a:xfrm>
          <a:prstGeom prst="flowChartOr">
            <a:avLst/>
          </a:prstGeom>
          <a:solidFill>
            <a:srgbClr val="0891B2"/>
          </a:solidFill>
          <a:ln/>
        </p:spPr>
      </p:sp>
      <p:sp>
        <p:nvSpPr>
          <p:cNvPr id="35" name="Text 33"/>
          <p:cNvSpPr/>
          <p:nvPr/>
        </p:nvSpPr>
        <p:spPr>
          <a:xfrm>
            <a:off x="76581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lógico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863840" y="480060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Destacados, cintas y globos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0" y="411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2366" y="1188720"/>
            <a:ext cx="658368" cy="658368"/>
          </a:xfrm>
          <a:prstGeom prst="star4">
            <a:avLst/>
          </a:prstGeom>
          <a:solidFill>
            <a:srgbClr val="E94E87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Estrella 4p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671066" y="1188720"/>
            <a:ext cx="658368" cy="658368"/>
          </a:xfrm>
          <a:prstGeom prst="star6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14859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Estrella 6p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699766" y="1188720"/>
            <a:ext cx="658368" cy="658368"/>
          </a:xfrm>
          <a:prstGeom prst="star8">
            <a:avLst/>
          </a:prstGeom>
          <a:solidFill>
            <a:srgbClr val="7C3AED"/>
          </a:solidFill>
          <a:ln/>
        </p:spPr>
      </p:sp>
      <p:sp>
        <p:nvSpPr>
          <p:cNvPr id="9" name="Text 7"/>
          <p:cNvSpPr/>
          <p:nvPr/>
        </p:nvSpPr>
        <p:spPr>
          <a:xfrm>
            <a:off x="25146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Estrella 8p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28466" y="1188720"/>
            <a:ext cx="658368" cy="658368"/>
          </a:xfrm>
          <a:prstGeom prst="star24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35433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Sello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57166" y="1188720"/>
            <a:ext cx="658368" cy="658368"/>
          </a:xfrm>
          <a:prstGeom prst="irregularSeal1">
            <a:avLst/>
          </a:prstGeom>
          <a:solidFill>
            <a:srgbClr val="059669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Explosión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785866" y="1188720"/>
            <a:ext cx="658368" cy="658368"/>
          </a:xfrm>
          <a:prstGeom prst="ribbon2">
            <a:avLst/>
          </a:prstGeom>
          <a:solidFill>
            <a:srgbClr val="D97706"/>
          </a:solidFill>
          <a:ln/>
        </p:spPr>
      </p:sp>
      <p:sp>
        <p:nvSpPr>
          <p:cNvPr id="15" name="Text 13"/>
          <p:cNvSpPr/>
          <p:nvPr/>
        </p:nvSpPr>
        <p:spPr>
          <a:xfrm>
            <a:off x="56007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Cinta arriba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14566" y="1188720"/>
            <a:ext cx="658368" cy="658368"/>
          </a:xfrm>
          <a:prstGeom prst="ribbon">
            <a:avLst/>
          </a:prstGeom>
          <a:solidFill>
            <a:srgbClr val="E94E87"/>
          </a:solidFill>
          <a:ln/>
        </p:spPr>
      </p:sp>
      <p:sp>
        <p:nvSpPr>
          <p:cNvPr id="17" name="Text 15"/>
          <p:cNvSpPr/>
          <p:nvPr/>
        </p:nvSpPr>
        <p:spPr>
          <a:xfrm>
            <a:off x="66294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Cinta abajo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843266" y="1188720"/>
            <a:ext cx="658368" cy="658368"/>
          </a:xfrm>
          <a:prstGeom prst="ellipseRibbon2">
            <a:avLst/>
          </a:prstGeom>
          <a:solidFill>
            <a:srgbClr val="2563EB"/>
          </a:solidFill>
          <a:ln/>
        </p:spPr>
      </p:sp>
      <p:sp>
        <p:nvSpPr>
          <p:cNvPr id="19" name="Text 17"/>
          <p:cNvSpPr/>
          <p:nvPr/>
        </p:nvSpPr>
        <p:spPr>
          <a:xfrm>
            <a:off x="7658100" y="193852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Cinta curva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42366" y="3063240"/>
            <a:ext cx="658368" cy="658368"/>
          </a:xfrm>
          <a:prstGeom prst="verticalScroll">
            <a:avLst/>
          </a:prstGeom>
          <a:solidFill>
            <a:srgbClr val="7C3AED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Pergamino V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671066" y="3063240"/>
            <a:ext cx="658368" cy="658368"/>
          </a:xfrm>
          <a:prstGeom prst="horizontalScroll">
            <a:avLst/>
          </a:prstGeom>
          <a:solidFill>
            <a:srgbClr val="0891B2"/>
          </a:solidFill>
          <a:ln/>
        </p:spPr>
      </p:sp>
      <p:sp>
        <p:nvSpPr>
          <p:cNvPr id="23" name="Text 21"/>
          <p:cNvSpPr/>
          <p:nvPr/>
        </p:nvSpPr>
        <p:spPr>
          <a:xfrm>
            <a:off x="14859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Pergamino H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699766" y="3063240"/>
            <a:ext cx="658368" cy="658368"/>
          </a:xfrm>
          <a:prstGeom prst="wave">
            <a:avLst/>
          </a:prstGeom>
          <a:solidFill>
            <a:srgbClr val="059669"/>
          </a:solidFill>
          <a:ln/>
        </p:spPr>
      </p:sp>
      <p:sp>
        <p:nvSpPr>
          <p:cNvPr id="25" name="Text 23"/>
          <p:cNvSpPr/>
          <p:nvPr/>
        </p:nvSpPr>
        <p:spPr>
          <a:xfrm>
            <a:off x="25146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Onda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728466" y="3063240"/>
            <a:ext cx="658368" cy="658368"/>
          </a:xfrm>
          <a:prstGeom prst="doubleWave">
            <a:avLst/>
          </a:prstGeom>
          <a:solidFill>
            <a:srgbClr val="D97706"/>
          </a:solidFill>
          <a:ln/>
        </p:spPr>
      </p:sp>
      <p:sp>
        <p:nvSpPr>
          <p:cNvPr id="27" name="Text 25"/>
          <p:cNvSpPr/>
          <p:nvPr/>
        </p:nvSpPr>
        <p:spPr>
          <a:xfrm>
            <a:off x="35433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Onda doble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7166" y="3063240"/>
            <a:ext cx="658368" cy="658368"/>
          </a:xfrm>
          <a:prstGeom prst="foldedCorner">
            <a:avLst/>
          </a:prstGeom>
          <a:solidFill>
            <a:srgbClr val="E94E87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785866" y="3063240"/>
            <a:ext cx="658368" cy="658368"/>
          </a:xfrm>
          <a:prstGeom prst="wedgeRectCallout">
            <a:avLst/>
          </a:prstGeom>
          <a:solidFill>
            <a:srgbClr val="2563EB"/>
          </a:solidFill>
          <a:ln/>
        </p:spPr>
      </p:sp>
      <p:sp>
        <p:nvSpPr>
          <p:cNvPr id="31" name="Text 29"/>
          <p:cNvSpPr/>
          <p:nvPr/>
        </p:nvSpPr>
        <p:spPr>
          <a:xfrm>
            <a:off x="56007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Diálogo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814566" y="3063240"/>
            <a:ext cx="658368" cy="658368"/>
          </a:xfrm>
          <a:prstGeom prst="wedgeEllipseCallout">
            <a:avLst/>
          </a:prstGeom>
          <a:solidFill>
            <a:srgbClr val="7C3AED"/>
          </a:solidFill>
          <a:ln/>
        </p:spPr>
      </p:sp>
      <p:sp>
        <p:nvSpPr>
          <p:cNvPr id="33" name="Text 31"/>
          <p:cNvSpPr/>
          <p:nvPr/>
        </p:nvSpPr>
        <p:spPr>
          <a:xfrm>
            <a:off x="66294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Diálogo oval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843266" y="3063240"/>
            <a:ext cx="658368" cy="658368"/>
          </a:xfrm>
          <a:prstGeom prst="cloudCallout">
            <a:avLst/>
          </a:prstGeom>
          <a:solidFill>
            <a:srgbClr val="0891B2"/>
          </a:solidFill>
          <a:ln/>
        </p:spPr>
      </p:sp>
      <p:sp>
        <p:nvSpPr>
          <p:cNvPr id="35" name="Text 33"/>
          <p:cNvSpPr/>
          <p:nvPr/>
        </p:nvSpPr>
        <p:spPr>
          <a:xfrm>
            <a:off x="7658100" y="3813048"/>
            <a:ext cx="1028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Pensamiento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863840" y="480060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Íconos editables para PowerPoint — Slides.cl</dc:title>
  <dc:subject>PptxGenJS Presentation</dc:subject>
  <dc:creator>Slides.cl</dc:creator>
  <cp:lastModifiedBy>Slides.cl</cp:lastModifiedBy>
  <cp:revision>1</cp:revision>
  <dcterms:created xsi:type="dcterms:W3CDTF">2026-07-09T23:42:29Z</dcterms:created>
  <dcterms:modified xsi:type="dcterms:W3CDTF">2026-07-09T23:42:29Z</dcterms:modified>
</cp:coreProperties>
</file>